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B5B6"/>
    <a:srgbClr val="7F10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" d="100"/>
          <a:sy n="10" d="100"/>
        </p:scale>
        <p:origin x="225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393F-049E-4FCF-88E7-C2DC6A3B4075}" type="datetimeFigureOut">
              <a:rPr lang="zh-TW" altLang="en-US" smtClean="0"/>
              <a:t>2023/7/30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DDA-5790-4052-9324-248E2CDA6C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3581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393F-049E-4FCF-88E7-C2DC6A3B4075}" type="datetimeFigureOut">
              <a:rPr lang="zh-TW" altLang="en-US" smtClean="0"/>
              <a:t>2023/7/30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DDA-5790-4052-9324-248E2CDA6C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47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393F-049E-4FCF-88E7-C2DC6A3B4075}" type="datetimeFigureOut">
              <a:rPr lang="zh-TW" altLang="en-US" smtClean="0"/>
              <a:t>2023/7/30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DDA-5790-4052-9324-248E2CDA6C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286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393F-049E-4FCF-88E7-C2DC6A3B4075}" type="datetimeFigureOut">
              <a:rPr lang="zh-TW" altLang="en-US" smtClean="0"/>
              <a:t>2023/7/30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DDA-5790-4052-9324-248E2CDA6C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33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393F-049E-4FCF-88E7-C2DC6A3B4075}" type="datetimeFigureOut">
              <a:rPr lang="zh-TW" altLang="en-US" smtClean="0"/>
              <a:t>2023/7/30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DDA-5790-4052-9324-248E2CDA6C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9848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393F-049E-4FCF-88E7-C2DC6A3B4075}" type="datetimeFigureOut">
              <a:rPr lang="zh-TW" altLang="en-US" smtClean="0"/>
              <a:t>2023/7/30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DDA-5790-4052-9324-248E2CDA6C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2823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393F-049E-4FCF-88E7-C2DC6A3B4075}" type="datetimeFigureOut">
              <a:rPr lang="zh-TW" altLang="en-US" smtClean="0"/>
              <a:t>2023/7/30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DDA-5790-4052-9324-248E2CDA6C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6469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393F-049E-4FCF-88E7-C2DC6A3B4075}" type="datetimeFigureOut">
              <a:rPr lang="zh-TW" altLang="en-US" smtClean="0"/>
              <a:t>2023/7/30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DDA-5790-4052-9324-248E2CDA6C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86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393F-049E-4FCF-88E7-C2DC6A3B4075}" type="datetimeFigureOut">
              <a:rPr lang="zh-TW" altLang="en-US" smtClean="0"/>
              <a:t>2023/7/30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DDA-5790-4052-9324-248E2CDA6C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1011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393F-049E-4FCF-88E7-C2DC6A3B4075}" type="datetimeFigureOut">
              <a:rPr lang="zh-TW" altLang="en-US" smtClean="0"/>
              <a:t>2023/7/30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DDA-5790-4052-9324-248E2CDA6C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4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1393F-049E-4FCF-88E7-C2DC6A3B4075}" type="datetimeFigureOut">
              <a:rPr lang="zh-TW" altLang="en-US" smtClean="0"/>
              <a:t>2023/7/30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DDA-5790-4052-9324-248E2CDA6C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7480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1393F-049E-4FCF-88E7-C2DC6A3B4075}" type="datetimeFigureOut">
              <a:rPr lang="zh-TW" altLang="en-US" smtClean="0"/>
              <a:t>2023/7/30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CADDA-5790-4052-9324-248E2CDA6C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6605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165809-3CAC-4731-AD76-033395EB4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457" y="692528"/>
            <a:ext cx="28745543" cy="6384273"/>
          </a:xfrm>
          <a:ln w="76200">
            <a:solidFill>
              <a:srgbClr val="7F1084"/>
            </a:solidFill>
          </a:ln>
        </p:spPr>
        <p:txBody>
          <a:bodyPr anchor="t">
            <a:normAutofit fontScale="90000"/>
          </a:bodyPr>
          <a:lstStyle/>
          <a:p>
            <a:r>
              <a:rPr lang="zh-TW" altLang="en-US" sz="100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論文題目</a:t>
            </a:r>
            <a:br>
              <a:rPr lang="en-US" altLang="zh-TW" sz="44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br>
              <a:rPr lang="en-US" altLang="zh-TW" sz="44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83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第一位學生姓名 </a:t>
            </a:r>
            <a:r>
              <a:rPr lang="en-US" altLang="zh-TW" sz="83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83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學校名稱</a:t>
            </a:r>
            <a:r>
              <a:rPr lang="en-US" altLang="zh-TW" sz="83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br>
              <a:rPr lang="en-US" altLang="zh-TW" sz="83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83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第二位學生姓名 </a:t>
            </a:r>
            <a:r>
              <a:rPr lang="en-US" altLang="zh-TW" sz="83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83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學校名稱</a:t>
            </a:r>
            <a:r>
              <a:rPr lang="en-US" altLang="zh-TW" sz="83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br>
              <a:rPr lang="en-US" altLang="zh-TW" sz="83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83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第三位學生姓名 </a:t>
            </a:r>
            <a:r>
              <a:rPr lang="en-US" altLang="zh-TW" sz="83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83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學校名稱</a:t>
            </a:r>
            <a:r>
              <a:rPr lang="en-US" altLang="zh-TW" sz="83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br>
              <a:rPr lang="en-US" altLang="zh-TW" sz="83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83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指導老師姓名 </a:t>
            </a:r>
            <a:r>
              <a:rPr lang="en-US" altLang="zh-TW" sz="83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83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學校名稱</a:t>
            </a:r>
            <a:r>
              <a:rPr lang="en-US" altLang="zh-TW" sz="8300" dirty="0">
                <a:solidFill>
                  <a:srgbClr val="B5B5B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br>
              <a:rPr lang="en-US" altLang="zh-TW" sz="9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C2759DE-4A2E-40C9-8AEE-AE2B0ED84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457" y="7851487"/>
            <a:ext cx="28745543" cy="15719713"/>
          </a:xfrm>
          <a:ln w="76200">
            <a:solidFill>
              <a:srgbClr val="7F1084"/>
            </a:solidFill>
          </a:ln>
        </p:spPr>
        <p:txBody>
          <a:bodyPr>
            <a:normAutofit/>
          </a:bodyPr>
          <a:lstStyle/>
          <a:p>
            <a:r>
              <a:rPr lang="zh-TW" altLang="en-US" sz="7500" dirty="0">
                <a:solidFill>
                  <a:srgbClr val="B5B5B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簡介</a:t>
            </a:r>
            <a:endParaRPr lang="en-US" altLang="zh-TW" sz="7500" dirty="0">
              <a:solidFill>
                <a:srgbClr val="B5B5B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7500" dirty="0">
                <a:solidFill>
                  <a:srgbClr val="B5B5B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研究目的</a:t>
            </a:r>
          </a:p>
          <a:p>
            <a:r>
              <a:rPr lang="zh-TW" altLang="en-US" sz="7500" dirty="0">
                <a:solidFill>
                  <a:srgbClr val="B5B5B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研究過程或方法</a:t>
            </a:r>
            <a:endParaRPr lang="en-US" altLang="zh-TW" sz="7500" dirty="0">
              <a:solidFill>
                <a:srgbClr val="B5B5B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7500" dirty="0">
                <a:solidFill>
                  <a:srgbClr val="B5B5B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實驗結果與討論</a:t>
            </a: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B607A87A-3BF4-41EB-8B30-B691D3ED309C}"/>
              </a:ext>
            </a:extLst>
          </p:cNvPr>
          <p:cNvSpPr txBox="1">
            <a:spLocks/>
          </p:cNvSpPr>
          <p:nvPr/>
        </p:nvSpPr>
        <p:spPr>
          <a:xfrm>
            <a:off x="718453" y="24294810"/>
            <a:ext cx="28745543" cy="5238021"/>
          </a:xfrm>
          <a:prstGeom prst="rect">
            <a:avLst/>
          </a:prstGeom>
          <a:ln w="76200">
            <a:solidFill>
              <a:srgbClr val="7F1084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7500" dirty="0">
                <a:solidFill>
                  <a:srgbClr val="B5B5B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結論</a:t>
            </a:r>
          </a:p>
          <a:p>
            <a:endParaRPr lang="en-US" altLang="zh-TW" sz="7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7500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0196812-866B-439C-8463-8345D6FE6262}"/>
              </a:ext>
            </a:extLst>
          </p:cNvPr>
          <p:cNvSpPr txBox="1"/>
          <p:nvPr/>
        </p:nvSpPr>
        <p:spPr>
          <a:xfrm>
            <a:off x="718453" y="36501245"/>
            <a:ext cx="28745543" cy="2123658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>
                <a:solidFill>
                  <a:srgbClr val="B5B5B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說明：海報中英文皆可，內容以包含上述部分為主，版面配置與設計不拘。</a:t>
            </a:r>
            <a:endParaRPr lang="en-US" altLang="zh-TW" sz="6600" dirty="0">
              <a:solidFill>
                <a:srgbClr val="B5B5B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6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44DFF9C7-86E1-4375-B6D9-7E20E8CF8BCD}"/>
              </a:ext>
            </a:extLst>
          </p:cNvPr>
          <p:cNvSpPr txBox="1">
            <a:spLocks/>
          </p:cNvSpPr>
          <p:nvPr/>
        </p:nvSpPr>
        <p:spPr>
          <a:xfrm>
            <a:off x="718454" y="30297161"/>
            <a:ext cx="28745543" cy="4655115"/>
          </a:xfrm>
          <a:prstGeom prst="rect">
            <a:avLst/>
          </a:prstGeom>
          <a:ln w="76200">
            <a:solidFill>
              <a:srgbClr val="7F1084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7500" dirty="0">
                <a:solidFill>
                  <a:srgbClr val="B5B5B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參考資料</a:t>
            </a:r>
          </a:p>
          <a:p>
            <a:endParaRPr lang="en-US" altLang="zh-TW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53714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74</Words>
  <Application>Microsoft Office PowerPoint</Application>
  <PresentationFormat>自訂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論文題目  第一位學生姓名 (學校名稱) 第二位學生姓名 (學校名稱) 第三位學生姓名 (學校名稱) 指導老師姓名 (學校名稱)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Chih-Liang Wang</dc:creator>
  <cp:lastModifiedBy>Chih-Liang Wang</cp:lastModifiedBy>
  <cp:revision>9</cp:revision>
  <dcterms:created xsi:type="dcterms:W3CDTF">2023-07-26T14:37:04Z</dcterms:created>
  <dcterms:modified xsi:type="dcterms:W3CDTF">2023-07-30T14:24:47Z</dcterms:modified>
</cp:coreProperties>
</file>